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>
                <a:latin typeface="David" panose="020E0502060401010101" pitchFamily="34" charset="-79"/>
                <a:cs typeface="David" panose="020E0502060401010101" pitchFamily="34" charset="-79"/>
              </a:rPr>
              <a:t>09.2020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09/2020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-2.5999999999999999E-3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09/2020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ב'/חשון/תשפ"א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10313972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72</cp:revision>
  <dcterms:created xsi:type="dcterms:W3CDTF">2017-01-05T08:03:13Z</dcterms:created>
  <dcterms:modified xsi:type="dcterms:W3CDTF">2020-10-20T17:21:37Z</dcterms:modified>
</cp:coreProperties>
</file>