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12.2020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12/2020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6.6E-3</c:v>
                </c:pt>
                <c:pt idx="1">
                  <c:v>4.8999999999999998E-3</c:v>
                </c:pt>
                <c:pt idx="2">
                  <c:v>2.8999999999999998E-3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12/2020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951320418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74</cp:revision>
  <dcterms:created xsi:type="dcterms:W3CDTF">2017-01-05T08:03:13Z</dcterms:created>
  <dcterms:modified xsi:type="dcterms:W3CDTF">2021-01-25T19:12:17Z</dcterms:modified>
</cp:coreProperties>
</file>