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01.2020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0.21829999999999999</c:v>
                </c:pt>
                <c:pt idx="2">
                  <c:v>6.4000000000000003E-3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47361263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52</cp:revision>
  <dcterms:created xsi:type="dcterms:W3CDTF">2017-01-05T08:03:13Z</dcterms:created>
  <dcterms:modified xsi:type="dcterms:W3CDTF">2020-02-24T11:36:49Z</dcterms:modified>
</cp:coreProperties>
</file>