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1" d="100"/>
          <a:sy n="61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מניות</a:t>
            </a:r>
            <a:r>
              <a:rPr lang="he-IL" baseline="0" dirty="0"/>
              <a:t> 01.2021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4.48%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4.48E-2</c:v>
                </c:pt>
                <c:pt idx="1">
                  <c:v>6.25E-2</c:v>
                </c:pt>
                <c:pt idx="2">
                  <c:v>1.7100000000000001E-2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01/2021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290440225"/>
              </p:ext>
            </p:extLst>
          </p:nvPr>
        </p:nvGraphicFramePr>
        <p:xfrm>
          <a:off x="683568" y="126876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ב-4.2017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63</cp:revision>
  <dcterms:created xsi:type="dcterms:W3CDTF">2017-01-05T08:03:13Z</dcterms:created>
  <dcterms:modified xsi:type="dcterms:W3CDTF">2021-02-22T09:03:04Z</dcterms:modified>
</cp:coreProperties>
</file>