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02.2020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-5.58%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-5.5800000000000002E-2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01549956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53</cp:revision>
  <dcterms:created xsi:type="dcterms:W3CDTF">2017-01-05T08:03:13Z</dcterms:created>
  <dcterms:modified xsi:type="dcterms:W3CDTF">2020-04-01T05:49:42Z</dcterms:modified>
</cp:coreProperties>
</file>