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65" d="100"/>
          <a:sy n="65" d="100"/>
        </p:scale>
        <p:origin x="8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04.2020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-12.49%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04/2020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-0.1249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04/2020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04/2020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04/2020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ט"ו/סיון/תש"ף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1485896202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55</cp:revision>
  <dcterms:created xsi:type="dcterms:W3CDTF">2017-01-05T08:03:13Z</dcterms:created>
  <dcterms:modified xsi:type="dcterms:W3CDTF">2020-06-07T06:40:20Z</dcterms:modified>
</cp:coreProperties>
</file>