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5445" autoAdjust="0"/>
    <p:restoredTop sz="94629" autoAdjust="0"/>
  </p:normalViewPr>
  <p:slideViewPr>
    <p:cSldViewPr>
      <p:cViewPr varScale="1">
        <p:scale>
          <a:sx n="65" d="100"/>
          <a:sy n="65" d="100"/>
        </p:scale>
        <p:origin x="8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he-IL" dirty="0"/>
              <a:t>קרן השתלמות לעובדי המדינה, מסלול מניות</a:t>
            </a:r>
            <a:r>
              <a:rPr lang="he-IL" baseline="0" dirty="0"/>
              <a:t> 05.2020</a:t>
            </a:r>
            <a:r>
              <a:rPr lang="he-IL" dirty="0"/>
              <a:t> (באחוזים)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קרן השתלמות לעובדי המדינה, מסלול כללי 03.2017 (באחוזים)</c:v>
                </c:pt>
              </c:strCache>
            </c:strRef>
          </c:tx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-10.40%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D3B-4F89-BBC8-B512E69249E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05/2020 נומינלית ברוטו (לפני ניכוי דמי ניהול)</c:v>
                </c:pt>
              </c:strCache>
            </c:strRef>
          </c:cat>
          <c:val>
            <c:numRef>
              <c:f>גיליון1!$B$2:$B$4</c:f>
              <c:numCache>
                <c:formatCode>0.00%</c:formatCode>
                <c:ptCount val="3"/>
                <c:pt idx="0">
                  <c:v>0.21829999999999999</c:v>
                </c:pt>
                <c:pt idx="2">
                  <c:v>-0.104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8F-4DC4-B5CD-CC474849F382}"/>
            </c:ext>
          </c:extLst>
        </c:ser>
        <c:ser>
          <c:idx val="1"/>
          <c:order val="1"/>
          <c:tx>
            <c:strRef>
              <c:f>גיליון1!$C$1</c:f>
              <c:strCache>
                <c:ptCount val="1"/>
                <c:pt idx="0">
                  <c:v>עמודה1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05/2020 נומינלית ברוטו (לפני ניכוי דמי ניהול)</c:v>
                </c:pt>
              </c:strCache>
            </c:strRef>
          </c:cat>
          <c:val>
            <c:numRef>
              <c:f>גיליון1!$C$2:$C$4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1-4D3B-4F89-BBC8-B512E69249E6}"/>
            </c:ext>
          </c:extLst>
        </c:ser>
        <c:ser>
          <c:idx val="2"/>
          <c:order val="2"/>
          <c:tx>
            <c:strRef>
              <c:f>גיליון1!$D$1</c:f>
              <c:strCache>
                <c:ptCount val="1"/>
                <c:pt idx="0">
                  <c:v>עמודה2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05/2020 נומינלית ברוטו (לפני ניכוי דמי ניהול)</c:v>
                </c:pt>
              </c:strCache>
            </c:strRef>
          </c:cat>
          <c:val>
            <c:numRef>
              <c:f>גיליון1!$D$2:$D$4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2-4D3B-4F89-BBC8-B512E69249E6}"/>
            </c:ext>
          </c:extLst>
        </c:ser>
        <c:ser>
          <c:idx val="3"/>
          <c:order val="3"/>
          <c:tx>
            <c:strRef>
              <c:f>גיליון1!$E$1</c:f>
              <c:strCache>
                <c:ptCount val="1"/>
                <c:pt idx="0">
                  <c:v>עמודה3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05/2020 נומינלית ברוטו (לפני ניכוי דמי ניהול)</c:v>
                </c:pt>
              </c:strCache>
            </c:strRef>
          </c:cat>
          <c:val>
            <c:numRef>
              <c:f>גיליון1!$E$2:$E$4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3-4D3B-4F89-BBC8-B512E69249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6001664"/>
        <c:axId val="76003584"/>
      </c:barChart>
      <c:catAx>
        <c:axId val="76001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76003584"/>
        <c:crosses val="autoZero"/>
        <c:auto val="1"/>
        <c:lblAlgn val="ctr"/>
        <c:lblOffset val="100"/>
        <c:noMultiLvlLbl val="0"/>
      </c:catAx>
      <c:valAx>
        <c:axId val="7600358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6001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 baseline="0">
          <a:cs typeface="David" panose="020E0502060401010101" pitchFamily="34" charset="-79"/>
        </a:defRPr>
      </a:pPr>
      <a:endParaRPr lang="he-I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507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665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991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86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943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9279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72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912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018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484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788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277DC-7C36-42F7-A4C4-3F41AEC6D309}" type="datetimeFigureOut">
              <a:rPr lang="he-IL" smtClean="0"/>
              <a:t>כ"ד/תמוז/תש"ף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725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תרשים 3"/>
          <p:cNvGraphicFramePr/>
          <p:nvPr>
            <p:extLst>
              <p:ext uri="{D42A27DB-BD31-4B8C-83A1-F6EECF244321}">
                <p14:modId xmlns:p14="http://schemas.microsoft.com/office/powerpoint/2010/main" val="1533101915"/>
              </p:ext>
            </p:extLst>
          </p:nvPr>
        </p:nvGraphicFramePr>
        <p:xfrm>
          <a:off x="1835696" y="126876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148064" y="5805264"/>
            <a:ext cx="309634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המסלול החל לפעול ב-4.2017</a:t>
            </a:r>
          </a:p>
        </p:txBody>
      </p:sp>
    </p:spTree>
    <p:extLst>
      <p:ext uri="{BB962C8B-B14F-4D97-AF65-F5344CB8AC3E}">
        <p14:creationId xmlns:p14="http://schemas.microsoft.com/office/powerpoint/2010/main" val="263976346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18</Words>
  <Application>Microsoft Office PowerPoint</Application>
  <PresentationFormat>‫הצגה על המסך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4" baseType="lpstr">
      <vt:lpstr>Arial</vt:lpstr>
      <vt:lpstr>Calibri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שרית ארז</dc:creator>
  <cp:lastModifiedBy>Shiran</cp:lastModifiedBy>
  <cp:revision>57</cp:revision>
  <dcterms:created xsi:type="dcterms:W3CDTF">2017-01-05T08:03:13Z</dcterms:created>
  <dcterms:modified xsi:type="dcterms:W3CDTF">2020-07-16T06:33:57Z</dcterms:modified>
</cp:coreProperties>
</file>