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מניות</a:t>
            </a:r>
            <a:r>
              <a:rPr lang="he-IL" baseline="0" dirty="0"/>
              <a:t> 07.2020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-7.46%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0.21829999999999999</c:v>
                </c:pt>
                <c:pt idx="2">
                  <c:v>-7.46E-2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626470296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ב-4.2017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57</cp:revision>
  <dcterms:created xsi:type="dcterms:W3CDTF">2017-01-05T08:03:13Z</dcterms:created>
  <dcterms:modified xsi:type="dcterms:W3CDTF">2020-09-14T06:15:23Z</dcterms:modified>
</cp:coreProperties>
</file>