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65" d="100"/>
          <a:sy n="65" d="100"/>
        </p:scale>
        <p:origin x="84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07.2020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-7.46%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07/2020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-7.46E-2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07/2020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07/2020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07/2020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כ"ה/אלול/תש"ף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1626470296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18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57</cp:revision>
  <dcterms:created xsi:type="dcterms:W3CDTF">2017-01-05T08:03:13Z</dcterms:created>
  <dcterms:modified xsi:type="dcterms:W3CDTF">2020-09-14T06:15:23Z</dcterms:modified>
</cp:coreProperties>
</file>