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08.2020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-2.80%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08/2020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08/2020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08/2020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08/2020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כ"ז/אלול/תש"ף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378349563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58</cp:revision>
  <dcterms:created xsi:type="dcterms:W3CDTF">2017-01-05T08:03:13Z</dcterms:created>
  <dcterms:modified xsi:type="dcterms:W3CDTF">2020-09-16T18:00:41Z</dcterms:modified>
</cp:coreProperties>
</file>