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10.2020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-5.93%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-5.9299999999999999E-2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35981598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60</cp:revision>
  <dcterms:created xsi:type="dcterms:W3CDTF">2017-01-05T08:03:13Z</dcterms:created>
  <dcterms:modified xsi:type="dcterms:W3CDTF">2020-12-21T07:21:25Z</dcterms:modified>
</cp:coreProperties>
</file>