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9" autoAdjust="0"/>
  </p:normalViewPr>
  <p:slideViewPr>
    <p:cSldViewPr>
      <p:cViewPr varScale="1">
        <p:scale>
          <a:sx n="65" d="100"/>
          <a:sy n="65" d="100"/>
        </p:scale>
        <p:origin x="8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he-IL" dirty="0"/>
              <a:t>קרן השתלמות לעובדי המדינה, מסלול מניות</a:t>
            </a:r>
            <a:r>
              <a:rPr lang="he-IL" baseline="0" dirty="0"/>
              <a:t> 11.2020</a:t>
            </a:r>
            <a:r>
              <a:rPr lang="he-IL" dirty="0"/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כללי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1.59%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D3B-4F89-BBC8-B512E69249E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11/2020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0.21829999999999999</c:v>
                </c:pt>
                <c:pt idx="2">
                  <c:v>1.5900000000000001E-2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F-4DC4-B5CD-CC474849F382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11/2020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4D3B-4F89-BBC8-B512E69249E6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עמודה2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11/2020 נומינלית ברוטו (לפני ניכוי דמי ניהול)</c:v>
                </c:pt>
              </c:strCache>
            </c:strRef>
          </c:cat>
          <c:val>
            <c:numRef>
              <c:f>גיליון1!$D$2:$D$4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4D3B-4F89-BBC8-B512E69249E6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עמודה3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11/2020 נומינלית ברוטו (לפני ניכוי דמי ניהול)</c:v>
                </c:pt>
              </c:strCache>
            </c:strRef>
          </c:cat>
          <c:val>
            <c:numRef>
              <c:f>גיליון1!$E$2:$E$4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4D3B-4F89-BBC8-B512E6924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01664"/>
        <c:axId val="76003584"/>
      </c:barChart>
      <c:catAx>
        <c:axId val="7600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003584"/>
        <c:crosses val="autoZero"/>
        <c:auto val="1"/>
        <c:lblAlgn val="ctr"/>
        <c:lblOffset val="100"/>
        <c:noMultiLvlLbl val="0"/>
      </c:catAx>
      <c:valAx>
        <c:axId val="760035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600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aseline="0">
          <a:cs typeface="David" panose="020E0502060401010101" pitchFamily="34" charset="-79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ו'/טבת/תשפ"א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2764004667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064" y="5805264"/>
            <a:ext cx="30963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המסלול החל לפעול ב-4.2017</a:t>
            </a:r>
          </a:p>
        </p:txBody>
      </p:sp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17</Words>
  <Application>Microsoft Office PowerPoint</Application>
  <PresentationFormat>‫הצגה על המסך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60</cp:revision>
  <dcterms:created xsi:type="dcterms:W3CDTF">2017-01-05T08:03:13Z</dcterms:created>
  <dcterms:modified xsi:type="dcterms:W3CDTF">2020-12-21T07:13:06Z</dcterms:modified>
</cp:coreProperties>
</file>