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unPenh" panose="01010101010101010101" pitchFamily="2" charset="0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משולב עד 15% מניות 01.2021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05.2017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-0.05%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6D4-4CCA-A9ED-46A8E21B62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01/2021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-5.0000000000000001E-4</c:v>
                </c:pt>
                <c:pt idx="1">
                  <c:v>1.7399999999999999E-2</c:v>
                </c:pt>
                <c:pt idx="2">
                  <c:v>5.4000000000000003E-3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564544"/>
        <c:axId val="34054528"/>
      </c:barChart>
      <c:catAx>
        <c:axId val="33564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34054528"/>
        <c:crosses val="autoZero"/>
        <c:auto val="1"/>
        <c:lblAlgn val="ctr"/>
        <c:lblOffset val="100"/>
        <c:noMultiLvlLbl val="0"/>
      </c:catAx>
      <c:valAx>
        <c:axId val="340545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3564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230845199"/>
              </p:ext>
            </p:extLst>
          </p:nvPr>
        </p:nvGraphicFramePr>
        <p:xfrm>
          <a:off x="899592" y="908720"/>
          <a:ext cx="7704856" cy="442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ב-3.2017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23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60</cp:revision>
  <dcterms:created xsi:type="dcterms:W3CDTF">2017-01-05T08:03:13Z</dcterms:created>
  <dcterms:modified xsi:type="dcterms:W3CDTF">2021-02-22T08:57:25Z</dcterms:modified>
</cp:coreProperties>
</file>