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02.2020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-0.89%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גיליון1!$A$2:$A$5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02/2020 נומינלית ברוטו (לפני ניכוי דמי ניהול)</c:v>
                </c:pt>
              </c:strCache>
            </c:strRef>
          </c:cat>
          <c:val>
            <c:numRef>
              <c:f>גיליון1!$B$2:$B$5</c:f>
              <c:numCache>
                <c:formatCode>0.00%</c:formatCode>
                <c:ptCount val="4"/>
                <c:pt idx="0">
                  <c:v>6.5199999999999994E-2</c:v>
                </c:pt>
                <c:pt idx="2">
                  <c:v>-8.8999999999999999E-3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468398997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51</cp:revision>
  <dcterms:created xsi:type="dcterms:W3CDTF">2017-01-05T08:03:13Z</dcterms:created>
  <dcterms:modified xsi:type="dcterms:W3CDTF">2020-04-01T05:50:27Z</dcterms:modified>
</cp:coreProperties>
</file>