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03.2020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-6.20%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גיליון1!$A$2:$A$5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גיליון1!$B$2:$B$5</c:f>
              <c:numCache>
                <c:formatCode>0.00%</c:formatCode>
                <c:ptCount val="4"/>
                <c:pt idx="0">
                  <c:v>6.5199999999999994E-2</c:v>
                </c:pt>
                <c:pt idx="2">
                  <c:v>-6.2E-2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42173894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52</cp:revision>
  <dcterms:created xsi:type="dcterms:W3CDTF">2017-01-05T08:03:13Z</dcterms:created>
  <dcterms:modified xsi:type="dcterms:W3CDTF">2020-04-28T05:30:23Z</dcterms:modified>
</cp:coreProperties>
</file>