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07.2020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--2.55%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-2.5499999999999998E-2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45625838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55</cp:revision>
  <dcterms:created xsi:type="dcterms:W3CDTF">2017-01-05T08:03:13Z</dcterms:created>
  <dcterms:modified xsi:type="dcterms:W3CDTF">2020-09-14T06:16:38Z</dcterms:modified>
</cp:coreProperties>
</file>