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unPenh" panose="01010101010101010101" pitchFamily="2" charset="0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אג"ח משולב עד 15% מניות 08.2020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05.2017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--1.34%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6D4-4CCA-A9ED-46A8E21B627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גיליון1!$A$2:$A$5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08/2020 נומינלית ברוטו (לפני ניכוי דמי ניהול)</c:v>
                </c:pt>
              </c:strCache>
            </c:strRef>
          </c:cat>
          <c:val>
            <c:numRef>
              <c:f>גיליון1!$B$2:$B$5</c:f>
              <c:numCache>
                <c:formatCode>0.00%</c:formatCode>
                <c:ptCount val="4"/>
                <c:pt idx="0">
                  <c:v>6.5199999999999994E-2</c:v>
                </c:pt>
                <c:pt idx="2">
                  <c:v>-1.34E-2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564544"/>
        <c:axId val="34054528"/>
      </c:barChart>
      <c:catAx>
        <c:axId val="33564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34054528"/>
        <c:crosses val="autoZero"/>
        <c:auto val="1"/>
        <c:lblAlgn val="ctr"/>
        <c:lblOffset val="100"/>
        <c:noMultiLvlLbl val="0"/>
      </c:catAx>
      <c:valAx>
        <c:axId val="3405452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endParaRPr lang="he-IL"/>
          </a:p>
        </c:txPr>
        <c:crossAx val="33564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כ"ז/אלול/תש"ף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1651934427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לפעול ב-3.2017</a:t>
            </a:r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23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56</cp:revision>
  <dcterms:created xsi:type="dcterms:W3CDTF">2017-01-05T08:03:13Z</dcterms:created>
  <dcterms:modified xsi:type="dcterms:W3CDTF">2020-09-16T18:01:21Z</dcterms:modified>
</cp:coreProperties>
</file>