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1" d="100"/>
          <a:sy n="61" d="100"/>
        </p:scale>
        <p:origin x="157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baseline="0">
                <a:cs typeface="DaunPenh" panose="01010101010101010101" pitchFamily="2" charset="0"/>
              </a:defRPr>
            </a:pPr>
            <a:r>
              <a:rPr lang="he-IL" baseline="0" dirty="0">
                <a:cs typeface="David" panose="020E0502060401010101" pitchFamily="34" charset="-79"/>
              </a:rPr>
              <a:t>קרן השתלמות לעובדי המדינה, מסלול אג"ח משולב עד 15% מניות 12.2020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05.2017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-0.05%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6D4-4CCA-A9ED-46A8E21B627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12/2020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6.5199999999999994E-2</c:v>
                </c:pt>
                <c:pt idx="2">
                  <c:v>-5.0000000000000001E-4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8F-4DC4-B5CD-CC474849F3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564544"/>
        <c:axId val="34054528"/>
      </c:barChart>
      <c:catAx>
        <c:axId val="33564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 baseline="0">
                <a:cs typeface="David" panose="020E0502060401010101" pitchFamily="34" charset="-79"/>
              </a:defRPr>
            </a:pPr>
            <a:endParaRPr lang="he-IL"/>
          </a:p>
        </c:txPr>
        <c:crossAx val="34054528"/>
        <c:crosses val="autoZero"/>
        <c:auto val="1"/>
        <c:lblAlgn val="ctr"/>
        <c:lblOffset val="100"/>
        <c:noMultiLvlLbl val="0"/>
      </c:catAx>
      <c:valAx>
        <c:axId val="3405452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endParaRPr lang="he-IL"/>
          </a:p>
        </c:txPr>
        <c:crossAx val="335645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4058488045"/>
              </p:ext>
            </p:extLst>
          </p:nvPr>
        </p:nvGraphicFramePr>
        <p:xfrm>
          <a:off x="899592" y="908720"/>
          <a:ext cx="7704856" cy="4424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148064" y="5805264"/>
            <a:ext cx="30963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המסלול החל לפעול ב-3.2017</a:t>
            </a:r>
          </a:p>
        </p:txBody>
      </p:sp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23</Words>
  <Application>Microsoft Office PowerPoint</Application>
  <PresentationFormat>‫הצגה על המסך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Arial</vt:lpstr>
      <vt:lpstr>Calibri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59</cp:revision>
  <dcterms:created xsi:type="dcterms:W3CDTF">2017-01-05T08:03:13Z</dcterms:created>
  <dcterms:modified xsi:type="dcterms:W3CDTF">2021-01-25T19:14:12Z</dcterms:modified>
</cp:coreProperties>
</file>