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61" d="100"/>
          <a:sy n="61" d="100"/>
        </p:scale>
        <p:origin x="9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הלכה יהודית</a:t>
            </a:r>
            <a:r>
              <a:rPr lang="he-IL" baseline="0" dirty="0"/>
              <a:t> 01.2021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0.59%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01/2021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5.8999999999999999E-3</c:v>
                </c:pt>
                <c:pt idx="2">
                  <c:v>6.4000000000000003E-3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01/2021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01/2021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01/2021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2898659608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</a:t>
            </a:r>
            <a:r>
              <a:rPr lang="he-IL" sz="1600"/>
              <a:t>לפעול ב-8.2019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18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63</cp:revision>
  <dcterms:created xsi:type="dcterms:W3CDTF">2017-01-05T08:03:13Z</dcterms:created>
  <dcterms:modified xsi:type="dcterms:W3CDTF">2021-02-22T09:00:07Z</dcterms:modified>
</cp:coreProperties>
</file>