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02.2020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-1.29%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-1.29E-2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02/2020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87537923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54</cp:revision>
  <dcterms:created xsi:type="dcterms:W3CDTF">2017-01-05T08:03:13Z</dcterms:created>
  <dcterms:modified xsi:type="dcterms:W3CDTF">2020-04-01T05:51:31Z</dcterms:modified>
</cp:coreProperties>
</file>