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104" d="100"/>
          <a:sy n="104" d="100"/>
        </p:scale>
        <p:origin x="13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02.2021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0.77%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02/2021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5.8999999999999999E-3</c:v>
                </c:pt>
                <c:pt idx="2">
                  <c:v>7.7000000000000002E-3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02/2021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02/2021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02/2021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6707204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67</cp:revision>
  <dcterms:created xsi:type="dcterms:W3CDTF">2017-01-05T08:03:13Z</dcterms:created>
  <dcterms:modified xsi:type="dcterms:W3CDTF">2021-06-23T11:43:34Z</dcterms:modified>
</cp:coreProperties>
</file>