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03.2020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-8.35%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-8.3500000000000005E-2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174393754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55</cp:revision>
  <dcterms:created xsi:type="dcterms:W3CDTF">2017-01-05T08:03:13Z</dcterms:created>
  <dcterms:modified xsi:type="dcterms:W3CDTF">2020-04-28T05:29:35Z</dcterms:modified>
</cp:coreProperties>
</file>