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445" autoAdjust="0"/>
    <p:restoredTop sz="94629" autoAdjust="0"/>
  </p:normalViewPr>
  <p:slideViewPr>
    <p:cSldViewPr>
      <p:cViewPr varScale="1">
        <p:scale>
          <a:sx n="65" d="100"/>
          <a:sy n="65" d="100"/>
        </p:scale>
        <p:origin x="84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he-IL" dirty="0"/>
              <a:t>קרן השתלמות לעובדי המדינה, מסלול הלכה יהודית</a:t>
            </a:r>
            <a:r>
              <a:rPr lang="he-IL" baseline="0" dirty="0"/>
              <a:t> 04.2020</a:t>
            </a:r>
            <a:r>
              <a:rPr lang="he-IL" dirty="0"/>
              <a:t>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-4.26%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D3B-4F89-BBC8-B512E69249E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04/2020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1.6899999999999998E-2</c:v>
                </c:pt>
                <c:pt idx="2">
                  <c:v>-4.2599999999999999E-2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F-4DC4-B5CD-CC474849F382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04/2020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4D3B-4F89-BBC8-B512E69249E6}"/>
            </c:ext>
          </c:extLst>
        </c:ser>
        <c:ser>
          <c:idx val="2"/>
          <c:order val="2"/>
          <c:tx>
            <c:strRef>
              <c:f>גיליון1!$D$1</c:f>
              <c:strCache>
                <c:ptCount val="1"/>
                <c:pt idx="0">
                  <c:v>עמודה2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04/2020 נומינלית ברוטו (לפני ניכוי דמי ניהול)</c:v>
                </c:pt>
              </c:strCache>
            </c:strRef>
          </c:cat>
          <c:val>
            <c:numRef>
              <c:f>גיליון1!$D$2:$D$4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4D3B-4F89-BBC8-B512E69249E6}"/>
            </c:ext>
          </c:extLst>
        </c:ser>
        <c:ser>
          <c:idx val="3"/>
          <c:order val="3"/>
          <c:tx>
            <c:strRef>
              <c:f>גיליון1!$E$1</c:f>
              <c:strCache>
                <c:ptCount val="1"/>
                <c:pt idx="0">
                  <c:v>עמודה3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04/2020 נומינלית ברוטו (לפני ניכוי דמי ניהול)</c:v>
                </c:pt>
              </c:strCache>
            </c:strRef>
          </c:cat>
          <c:val>
            <c:numRef>
              <c:f>גיליון1!$E$2:$E$4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3-4D3B-4F89-BBC8-B512E69249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001664"/>
        <c:axId val="76003584"/>
      </c:barChart>
      <c:catAx>
        <c:axId val="76001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76003584"/>
        <c:crosses val="autoZero"/>
        <c:auto val="1"/>
        <c:lblAlgn val="ctr"/>
        <c:lblOffset val="100"/>
        <c:noMultiLvlLbl val="0"/>
      </c:catAx>
      <c:valAx>
        <c:axId val="7600358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76001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aseline="0">
          <a:cs typeface="David" panose="020E0502060401010101" pitchFamily="34" charset="-79"/>
        </a:defRPr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4147027335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48064" y="5805264"/>
            <a:ext cx="30963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המסלול החל </a:t>
            </a:r>
            <a:r>
              <a:rPr lang="he-IL" sz="1600"/>
              <a:t>לפעול ב-8.2019</a:t>
            </a: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19</Words>
  <Application>Microsoft Office PowerPoint</Application>
  <PresentationFormat>‫הצגה על המסך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56</cp:revision>
  <dcterms:created xsi:type="dcterms:W3CDTF">2017-01-05T08:03:13Z</dcterms:created>
  <dcterms:modified xsi:type="dcterms:W3CDTF">2020-06-07T06:43:10Z</dcterms:modified>
</cp:coreProperties>
</file>