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45" autoAdjust="0"/>
    <p:restoredTop sz="94629" autoAdjust="0"/>
  </p:normalViewPr>
  <p:slideViewPr>
    <p:cSldViewPr>
      <p:cViewPr varScale="1">
        <p:scale>
          <a:sx n="104" d="100"/>
          <a:sy n="104" d="100"/>
        </p:scale>
        <p:origin x="139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 dirty="0"/>
              <a:t>קרן השתלמות לעובדי המדינה, מסלול הלכה יהודית</a:t>
            </a:r>
            <a:r>
              <a:rPr lang="he-IL" baseline="0" dirty="0"/>
              <a:t> 04.2021</a:t>
            </a:r>
            <a:r>
              <a:rPr lang="he-IL" dirty="0"/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4.93%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D3B-4F89-BBC8-B512E69249E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04/2021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5.8999999999999999E-3</c:v>
                </c:pt>
                <c:pt idx="2">
                  <c:v>4.9299999999999997E-2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04/2021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4D3B-4F89-BBC8-B512E69249E6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04/2021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4D3B-4F89-BBC8-B512E69249E6}"/>
            </c:ext>
          </c:extLst>
        </c:ser>
        <c:ser>
          <c:idx val="3"/>
          <c:order val="3"/>
          <c:tx>
            <c:strRef>
              <c:f>גיליון1!$E$1</c:f>
              <c:strCache>
                <c:ptCount val="1"/>
                <c:pt idx="0">
                  <c:v>עמודה3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04/2021 נומינלית ברוטו (לפני ניכוי דמי ניהול)</c:v>
                </c:pt>
              </c:strCache>
            </c:strRef>
          </c:cat>
          <c:val>
            <c:numRef>
              <c:f>גיליון1!$E$2:$E$4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4D3B-4F89-BBC8-B512E6924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01664"/>
        <c:axId val="76003584"/>
      </c:barChart>
      <c:catAx>
        <c:axId val="7600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76003584"/>
        <c:crosses val="autoZero"/>
        <c:auto val="1"/>
        <c:lblAlgn val="ctr"/>
        <c:lblOffset val="100"/>
        <c:noMultiLvlLbl val="0"/>
      </c:catAx>
      <c:valAx>
        <c:axId val="760035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600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0">
          <a:cs typeface="David" panose="020E0502060401010101" pitchFamily="34" charset="-79"/>
        </a:defRPr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2136914970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</a:t>
            </a:r>
            <a:r>
              <a:rPr lang="he-IL" sz="1600"/>
              <a:t>לפעול ב-8.2019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18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65</cp:revision>
  <dcterms:created xsi:type="dcterms:W3CDTF">2017-01-05T08:03:13Z</dcterms:created>
  <dcterms:modified xsi:type="dcterms:W3CDTF">2021-06-23T11:32:15Z</dcterms:modified>
</cp:coreProperties>
</file>