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05.2020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-3.43%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05/2020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-3.4299999999999997E-2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05/2020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05/2020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05/2020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704326566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58</cp:revision>
  <dcterms:created xsi:type="dcterms:W3CDTF">2017-01-05T08:03:13Z</dcterms:created>
  <dcterms:modified xsi:type="dcterms:W3CDTF">2020-07-16T06:35:35Z</dcterms:modified>
</cp:coreProperties>
</file>