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11.2020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-0.84%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-8.3999999999999995E-3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82249273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61</cp:revision>
  <dcterms:created xsi:type="dcterms:W3CDTF">2017-01-05T08:03:13Z</dcterms:created>
  <dcterms:modified xsi:type="dcterms:W3CDTF">2020-12-21T07:15:57Z</dcterms:modified>
</cp:coreProperties>
</file>