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1" d="100"/>
          <a:sy n="61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12.2020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5.8999999999999999E-3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35494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62</cp:revision>
  <dcterms:created xsi:type="dcterms:W3CDTF">2017-01-05T08:03:13Z</dcterms:created>
  <dcterms:modified xsi:type="dcterms:W3CDTF">2021-01-25T19:15:13Z</dcterms:modified>
</cp:coreProperties>
</file>